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14" r:id="rId2"/>
    <p:sldId id="317" r:id="rId3"/>
    <p:sldId id="318" r:id="rId4"/>
    <p:sldId id="320" r:id="rId5"/>
    <p:sldId id="321" r:id="rId6"/>
    <p:sldId id="322" r:id="rId7"/>
    <p:sldId id="323" r:id="rId8"/>
    <p:sldId id="324" r:id="rId9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38" autoAdjust="0"/>
    <p:restoredTop sz="94660"/>
  </p:normalViewPr>
  <p:slideViewPr>
    <p:cSldViewPr snapToGrid="0">
      <p:cViewPr>
        <p:scale>
          <a:sx n="100" d="100"/>
          <a:sy n="100" d="100"/>
        </p:scale>
        <p:origin x="1200" y="4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1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A008C68C-D0F4-4E6C-818B-587833890D5F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116053A-6832-47A0-A0DF-043485FAC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943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79C2B-D9D5-46DC-BB81-ED923087C7B6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80255-7E75-4C5E-9987-66AEC8772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67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3359-D1DE-4BBD-8CC9-6A5E8B935ECE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63D4-C66D-421E-97F1-22DD07650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3359-D1DE-4BBD-8CC9-6A5E8B935ECE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63D4-C66D-421E-97F1-22DD07650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8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3359-D1DE-4BBD-8CC9-6A5E8B935ECE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63D4-C66D-421E-97F1-22DD07650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43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3359-D1DE-4BBD-8CC9-6A5E8B935ECE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63D4-C66D-421E-97F1-22DD07650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9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3359-D1DE-4BBD-8CC9-6A5E8B935ECE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63D4-C66D-421E-97F1-22DD07650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92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3359-D1DE-4BBD-8CC9-6A5E8B935ECE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63D4-C66D-421E-97F1-22DD07650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83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3359-D1DE-4BBD-8CC9-6A5E8B935ECE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63D4-C66D-421E-97F1-22DD07650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9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3359-D1DE-4BBD-8CC9-6A5E8B935ECE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63D4-C66D-421E-97F1-22DD07650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55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3359-D1DE-4BBD-8CC9-6A5E8B935ECE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63D4-C66D-421E-97F1-22DD07650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25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3359-D1DE-4BBD-8CC9-6A5E8B935ECE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63D4-C66D-421E-97F1-22DD07650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39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3359-D1DE-4BBD-8CC9-6A5E8B935ECE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63D4-C66D-421E-97F1-22DD07650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33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E3359-D1DE-4BBD-8CC9-6A5E8B935ECE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263D4-C66D-421E-97F1-22DD07650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88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F2A2E-D5E2-4763-A75C-528DB74FE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775" y="64165"/>
            <a:ext cx="9469192" cy="681622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Field Screening of Hemp Cultivars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606CB3-7B39-4205-957C-B3E5E64F77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325" y="737767"/>
            <a:ext cx="7748337" cy="60721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BD0905-79EF-4D7E-896B-459C14CC48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8" y="697831"/>
            <a:ext cx="4074694" cy="30560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36D157-CF53-40F5-8414-DD653B4E97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8" y="3753851"/>
            <a:ext cx="4074694" cy="30560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6B5E6DF-E490-43AE-BEE7-2286F299D2F2}"/>
              </a:ext>
            </a:extLst>
          </p:cNvPr>
          <p:cNvSpPr txBox="1"/>
          <p:nvPr/>
        </p:nvSpPr>
        <p:spPr>
          <a:xfrm>
            <a:off x="128338" y="3353741"/>
            <a:ext cx="170912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Planting day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E3B486-E41D-4738-8302-81E64317E1E6}"/>
              </a:ext>
            </a:extLst>
          </p:cNvPr>
          <p:cNvSpPr txBox="1"/>
          <p:nvPr/>
        </p:nvSpPr>
        <p:spPr>
          <a:xfrm>
            <a:off x="1383029" y="6393725"/>
            <a:ext cx="282000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30 days-post planting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4E67B9-7C0D-420C-8450-E5151EC09D67}"/>
              </a:ext>
            </a:extLst>
          </p:cNvPr>
          <p:cNvSpPr txBox="1"/>
          <p:nvPr/>
        </p:nvSpPr>
        <p:spPr>
          <a:xfrm>
            <a:off x="5209071" y="6321536"/>
            <a:ext cx="282000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60 days-post planting</a:t>
            </a:r>
          </a:p>
        </p:txBody>
      </p:sp>
    </p:spTree>
    <p:extLst>
      <p:ext uri="{BB962C8B-B14F-4D97-AF65-F5344CB8AC3E}">
        <p14:creationId xmlns:p14="http://schemas.microsoft.com/office/powerpoint/2010/main" val="665429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A532D-85CD-4ECD-992B-F2515479E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89" y="11977"/>
            <a:ext cx="11539331" cy="97230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Field Screening.. Hemp Cultivars in Flowering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4B297D-EB47-40AC-A3F5-0F5414F12A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49808"/>
            <a:ext cx="8418443" cy="47353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E1E888-A3F2-4F6C-9C12-1D2BB35BB4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9061" y="949808"/>
            <a:ext cx="3521350" cy="29855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FFDCFC-3E2F-4561-BE20-C099BB7836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1"/>
          <a:stretch/>
        </p:blipFill>
        <p:spPr>
          <a:xfrm>
            <a:off x="8499061" y="4051819"/>
            <a:ext cx="3521350" cy="26484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CB0A818-5F15-40D8-836C-A6DCB9C47186}"/>
              </a:ext>
            </a:extLst>
          </p:cNvPr>
          <p:cNvSpPr txBox="1"/>
          <p:nvPr/>
        </p:nvSpPr>
        <p:spPr>
          <a:xfrm>
            <a:off x="0" y="5685182"/>
            <a:ext cx="4521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Field at flowering stage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93F46E-18CA-4B3A-9B78-34EA2AB1CABF}"/>
              </a:ext>
            </a:extLst>
          </p:cNvPr>
          <p:cNvSpPr txBox="1"/>
          <p:nvPr/>
        </p:nvSpPr>
        <p:spPr>
          <a:xfrm>
            <a:off x="986801" y="6331513"/>
            <a:ext cx="7471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Student collecting flower sample collection for THC testing</a:t>
            </a:r>
          </a:p>
        </p:txBody>
      </p:sp>
    </p:spTree>
    <p:extLst>
      <p:ext uri="{BB962C8B-B14F-4D97-AF65-F5344CB8AC3E}">
        <p14:creationId xmlns:p14="http://schemas.microsoft.com/office/powerpoint/2010/main" val="3656982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5FDC3-0C97-4111-AEBE-DC6309907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925" y="96678"/>
            <a:ext cx="10515600" cy="77577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Harvesting and Post-Harvest Processing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E48D35-E466-4684-88F6-AD36C87FDA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298" y="872455"/>
            <a:ext cx="4676763" cy="41106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DE1DDE-4311-4917-AE80-9D3A5B2596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495363" y="1380838"/>
            <a:ext cx="4094731" cy="30710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964D4A-BC7D-4F34-838F-CFB23C19D2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775251" y="1380406"/>
            <a:ext cx="4091275" cy="30684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1A2CC8-0DD9-41B6-AD74-FDECCA16EF3A}"/>
              </a:ext>
            </a:extLst>
          </p:cNvPr>
          <p:cNvSpPr txBox="1"/>
          <p:nvPr/>
        </p:nvSpPr>
        <p:spPr>
          <a:xfrm>
            <a:off x="302003" y="5047618"/>
            <a:ext cx="477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Harvesting hemp from the field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A703E3-874E-437F-9642-D82CEB116F9E}"/>
              </a:ext>
            </a:extLst>
          </p:cNvPr>
          <p:cNvSpPr txBox="1"/>
          <p:nvPr/>
        </p:nvSpPr>
        <p:spPr>
          <a:xfrm>
            <a:off x="5317597" y="4983060"/>
            <a:ext cx="307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Drying hemp plants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62A00E-D5DE-4744-AA46-AC9217C6CA63}"/>
              </a:ext>
            </a:extLst>
          </p:cNvPr>
          <p:cNvSpPr txBox="1"/>
          <p:nvPr/>
        </p:nvSpPr>
        <p:spPr>
          <a:xfrm>
            <a:off x="8309031" y="5002392"/>
            <a:ext cx="3071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Stripping and trimming flowers</a:t>
            </a:r>
          </a:p>
        </p:txBody>
      </p:sp>
    </p:spTree>
    <p:extLst>
      <p:ext uri="{BB962C8B-B14F-4D97-AF65-F5344CB8AC3E}">
        <p14:creationId xmlns:p14="http://schemas.microsoft.com/office/powerpoint/2010/main" val="60822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7588C38-0FAE-41CA-B620-43EB1E4C6F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123" y="4003988"/>
            <a:ext cx="3786231" cy="28396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7BD74B-DB62-459C-A8DB-9FBF570819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196" y="3423973"/>
            <a:ext cx="4375741" cy="32818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AAAB9B-02D5-4C8F-B40C-16C4401E01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748" y="118912"/>
            <a:ext cx="5180103" cy="38850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DB76F6-121C-4D29-9F80-E568D81542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28352" y="-188499"/>
            <a:ext cx="3490380" cy="39347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E4B3CA-64D1-45B2-ABF1-469C18426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089" y="-4133"/>
            <a:ext cx="10515600" cy="565568"/>
          </a:xfrm>
          <a:solidFill>
            <a:schemeClr val="bg1">
              <a:alpha val="53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 Training in Plant Propagation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8DC23C-FEF3-4432-BB67-91BC958A3468}"/>
              </a:ext>
            </a:extLst>
          </p:cNvPr>
          <p:cNvSpPr txBox="1"/>
          <p:nvPr/>
        </p:nvSpPr>
        <p:spPr>
          <a:xfrm>
            <a:off x="-14589" y="6578891"/>
            <a:ext cx="6043478" cy="369332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Technician Michael Foland demonstrating plant propagation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3859AF-9DDD-4667-B462-E6C3E7DD6DF4}"/>
              </a:ext>
            </a:extLst>
          </p:cNvPr>
          <p:cNvSpPr txBox="1"/>
          <p:nvPr/>
        </p:nvSpPr>
        <p:spPr>
          <a:xfrm>
            <a:off x="5931566" y="6486716"/>
            <a:ext cx="5650286" cy="369332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Students practicing propagation by softwood cuttings</a:t>
            </a:r>
          </a:p>
        </p:txBody>
      </p:sp>
    </p:spTree>
    <p:extLst>
      <p:ext uri="{BB962C8B-B14F-4D97-AF65-F5344CB8AC3E}">
        <p14:creationId xmlns:p14="http://schemas.microsoft.com/office/powerpoint/2010/main" val="2625443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ECA76-21B8-4070-8096-624E77FDD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090" y="88289"/>
            <a:ext cx="10515600" cy="47377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 Training in Flower Trimming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F7A136-2DC5-48CA-BBB8-9C19647CA8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66" y="681605"/>
            <a:ext cx="6946084" cy="52095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9972F0-1915-4989-922E-E1F766913B94}"/>
              </a:ext>
            </a:extLst>
          </p:cNvPr>
          <p:cNvSpPr txBox="1"/>
          <p:nvPr/>
        </p:nvSpPr>
        <p:spPr>
          <a:xfrm>
            <a:off x="3111465" y="5891168"/>
            <a:ext cx="5650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Students practicing trimming of dried flowers</a:t>
            </a:r>
          </a:p>
        </p:txBody>
      </p:sp>
    </p:spTree>
    <p:extLst>
      <p:ext uri="{BB962C8B-B14F-4D97-AF65-F5344CB8AC3E}">
        <p14:creationId xmlns:p14="http://schemas.microsoft.com/office/powerpoint/2010/main" val="1620172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255C3-BE56-4054-8C92-57102D515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7113" y="71511"/>
            <a:ext cx="12084041" cy="6079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Training Students in Hemp Seed Feminization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3645B1-02EF-44A2-ADC4-2A872EAD2F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" r="1770"/>
          <a:stretch/>
        </p:blipFill>
        <p:spPr>
          <a:xfrm>
            <a:off x="478032" y="1098418"/>
            <a:ext cx="5629153" cy="439637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CA01C3-D0A6-4E38-9DDB-6654AE10A4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r="3029"/>
          <a:stretch/>
        </p:blipFill>
        <p:spPr>
          <a:xfrm>
            <a:off x="6165909" y="1098418"/>
            <a:ext cx="5561901" cy="44030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D10F5C-9C71-4A62-BD85-92A0C05A6FCE}"/>
              </a:ext>
            </a:extLst>
          </p:cNvPr>
          <p:cNvSpPr txBox="1"/>
          <p:nvPr/>
        </p:nvSpPr>
        <p:spPr>
          <a:xfrm>
            <a:off x="201195" y="5574916"/>
            <a:ext cx="11417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Students spraying Silver Thiosulfate Solution to induce male flower production in female plants</a:t>
            </a:r>
          </a:p>
        </p:txBody>
      </p:sp>
    </p:spTree>
    <p:extLst>
      <p:ext uri="{BB962C8B-B14F-4D97-AF65-F5344CB8AC3E}">
        <p14:creationId xmlns:p14="http://schemas.microsoft.com/office/powerpoint/2010/main" val="753952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7FECD-3484-4849-B3F2-558DC3255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587" y="180568"/>
            <a:ext cx="10515600" cy="775778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 Visit to Central State University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94259B-FD6A-4514-8425-7D98B37554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8" r="12520"/>
          <a:stretch/>
        </p:blipFill>
        <p:spPr>
          <a:xfrm>
            <a:off x="88654" y="956346"/>
            <a:ext cx="4136072" cy="39092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52487A-43D3-4F43-A248-C67C3F9AF2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4"/>
          <a:stretch/>
        </p:blipFill>
        <p:spPr>
          <a:xfrm>
            <a:off x="4252519" y="906010"/>
            <a:ext cx="4997743" cy="42586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EB4FC6-5870-4E34-85DC-CB8BE00683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5" b="14251"/>
          <a:stretch/>
        </p:blipFill>
        <p:spPr>
          <a:xfrm>
            <a:off x="9362944" y="906011"/>
            <a:ext cx="2740402" cy="42586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90108E-F9D5-4350-B998-6DE1D17E5751}"/>
              </a:ext>
            </a:extLst>
          </p:cNvPr>
          <p:cNvSpPr txBox="1"/>
          <p:nvPr/>
        </p:nvSpPr>
        <p:spPr>
          <a:xfrm>
            <a:off x="257174" y="4979997"/>
            <a:ext cx="3400425" cy="369332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Students visit to CSU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DA97CE-2C7E-4F6B-85FB-C64C612409DB}"/>
              </a:ext>
            </a:extLst>
          </p:cNvPr>
          <p:cNvSpPr txBox="1"/>
          <p:nvPr/>
        </p:nvSpPr>
        <p:spPr>
          <a:xfrm>
            <a:off x="4538924" y="5164663"/>
            <a:ext cx="4643176" cy="369332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Student training in hemp analytical chemistry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0A4673-DC0F-4577-94BD-788A41C46752}"/>
              </a:ext>
            </a:extLst>
          </p:cNvPr>
          <p:cNvSpPr txBox="1"/>
          <p:nvPr/>
        </p:nvSpPr>
        <p:spPr>
          <a:xfrm>
            <a:off x="8931521" y="5164663"/>
            <a:ext cx="3400425" cy="369332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Testing smoke machines</a:t>
            </a:r>
          </a:p>
        </p:txBody>
      </p:sp>
    </p:spTree>
    <p:extLst>
      <p:ext uri="{BB962C8B-B14F-4D97-AF65-F5344CB8AC3E}">
        <p14:creationId xmlns:p14="http://schemas.microsoft.com/office/powerpoint/2010/main" val="2281432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73E7B-34D8-4DF9-B6BF-458446A64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80" y="172179"/>
            <a:ext cx="11018240" cy="759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Education and Training in Hemp Tissue Culture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595903-F419-4A28-8681-8E35493C28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511" r="-31"/>
          <a:stretch/>
        </p:blipFill>
        <p:spPr>
          <a:xfrm>
            <a:off x="263030" y="1092258"/>
            <a:ext cx="5229714" cy="38226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C9AB88-C4A6-40BB-9DE3-30ED14C2C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574" y="1092257"/>
            <a:ext cx="5019675" cy="38183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62D7D7-1CE5-43CA-B8A1-48151572580D}"/>
              </a:ext>
            </a:extLst>
          </p:cNvPr>
          <p:cNvSpPr txBox="1"/>
          <p:nvPr/>
        </p:nvSpPr>
        <p:spPr>
          <a:xfrm>
            <a:off x="52522" y="4995520"/>
            <a:ext cx="6043478" cy="369332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Students preparing tissue culture medium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1696C8-5668-454A-85FA-86977F742F92}"/>
              </a:ext>
            </a:extLst>
          </p:cNvPr>
          <p:cNvSpPr txBox="1"/>
          <p:nvPr/>
        </p:nvSpPr>
        <p:spPr>
          <a:xfrm>
            <a:off x="5062672" y="4991262"/>
            <a:ext cx="6043478" cy="369332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Practicing hemp tissue culture transfers</a:t>
            </a:r>
          </a:p>
        </p:txBody>
      </p:sp>
    </p:spTree>
    <p:extLst>
      <p:ext uri="{BB962C8B-B14F-4D97-AF65-F5344CB8AC3E}">
        <p14:creationId xmlns:p14="http://schemas.microsoft.com/office/powerpoint/2010/main" val="2863066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8717</TotalTime>
  <Words>131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Field Screening of Hemp Cultivars</vt:lpstr>
      <vt:lpstr>Field Screening.. Hemp Cultivars in Flowering</vt:lpstr>
      <vt:lpstr>Harvesting and Post-Harvest Processing</vt:lpstr>
      <vt:lpstr>Student Training in Plant Propagation</vt:lpstr>
      <vt:lpstr>Student Training in Flower Trimming</vt:lpstr>
      <vt:lpstr>Training Students in Hemp Seed Feminization</vt:lpstr>
      <vt:lpstr>Student Visit to Central State University</vt:lpstr>
      <vt:lpstr>Education and Training in Hemp Tissue Culture</vt:lpstr>
    </vt:vector>
  </TitlesOfParts>
  <Company>University of Maryland Eastern Shore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Dhekney, Sadanand</dc:creator>
  <cp:lastModifiedBy>Dhekney, Sadanand</cp:lastModifiedBy>
  <cp:revision>168</cp:revision>
  <cp:lastPrinted>2019-04-10T12:28:58Z</cp:lastPrinted>
  <dcterms:created xsi:type="dcterms:W3CDTF">2019-04-08T20:01:19Z</dcterms:created>
  <dcterms:modified xsi:type="dcterms:W3CDTF">2022-07-26T18:39:10Z</dcterms:modified>
</cp:coreProperties>
</file>